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56" r:id="rId3"/>
    <p:sldId id="258" r:id="rId4"/>
    <p:sldId id="257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T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109F8-0549-4761-AA95-44FC5102B73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1D71E-F3D8-449D-8CBF-3D4898ADB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1D71E-F3D8-449D-8CBF-3D4898ADB8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BBAE-8E30-4A12-A515-9BD684944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D48F2-01D5-440D-8E4B-509702FBF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C41A-EF5E-4CB4-BD9F-EF1D396E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924C7-8D27-4B5E-BA97-BBF8477E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09202-D7F2-4CFA-AABE-9B25211F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4ED6-0AB5-4041-8E2A-D3894EFD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A36DF-4989-4A27-9544-68BCE4550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7DC0-6645-48B5-BA08-BBBCD069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6151-FB34-454B-96A5-82B23995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B017C-DE4E-4FDA-A1BD-862F9EF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3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74AC8-61DE-442F-B461-83B0BC7CB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378D1-3388-4EEF-A9B1-28B088D21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B8B0-2CCB-41BE-93CB-5EA971EC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7B9F-37CD-4F2D-A011-6D5E201D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3E95-64F4-47A8-9DAC-AF97D89C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39A7-ADF1-4311-A10C-EA387332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E290-1AC6-4A9A-BEF7-21685ACA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8CD86-80CA-4DD4-B054-11ADE438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F8464-A9CD-4D41-A50C-19B8148F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29643-B3FD-4F1C-8539-F4CAC2E1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7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6CB8-9D4E-4912-B400-040CB631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4807B-F060-45D7-8525-EADB0DC4F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A7C9B-E319-4F8F-A965-AB84A521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6A4D9-2A1F-4AC6-9FF4-16AF17E2F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D6BC-A3D0-4297-8277-A5E7ED10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8E7D-4D99-4443-9749-516DA49C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8EB5-4980-4035-9253-E1536BD46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EE4F3-4EEB-4753-AF31-909219345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80325-D35C-46BD-A55C-7F4BC7D9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43F33-31B2-4868-A863-EED052A1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D8B60-BEDD-4475-A8F2-3034C3E5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79A5-4199-4AD5-97D7-A0EB7C67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4C45-F0F7-44EA-84C6-2CE25279D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74712-48C4-4E03-BBB8-15DBE17A8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9B492-E5E7-4B92-83D0-922733AEB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5D687-4BD3-4433-8D45-2095ECBF6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88413-80EB-4002-822F-22D8643B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D80FA-AA23-49FD-8B04-0889D8CA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E6F73-3429-47D6-A61C-D1A7F8B2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4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6665-C1F2-4121-B92F-010D7E6E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F471-AA3B-4926-B658-46DE13DC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220EC-B502-4E51-96A1-F7D720E0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A803A-8CB7-40BA-946D-FB349836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2C2C3-3AAA-48CA-9F83-EC5D4BD1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AA5A4-780B-4F27-B9A5-BBBD24EB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C0C4-1F92-4F53-A89E-E0C2FE19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2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E540-BCB8-4477-A762-4ED1BE38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5DDB6-4705-4B07-8B33-4BE36E41E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1D00B-47FC-48E7-A0AF-567C10559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3B9FD-99E0-46A0-85E5-10FCB670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3EEF5-7ECA-4452-8A8A-3EF40759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5B5-45F5-4C41-802A-EB3941F0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1B69-485F-49E5-812B-E0331C98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3BF42-6A7D-4D78-A8D2-05BC5AC5F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14136-00DD-4E21-860D-87D71BC8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03BE3-05ED-4F72-8CD9-6CF0FDF8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5F21A-EF52-44CF-9E33-0E67F559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8B16F-6137-4B16-A5FF-4FA234FA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9DB9E6-C0FA-4519-82C0-82AE59CC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6B3E7-CEC9-4933-8516-83DAEBC7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2E25-992E-4D11-824A-F407BFD54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F6430-1722-4C04-AE80-F6333DB10240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BC15-4615-4348-B165-B4B29BED7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CBF7F-4042-4CA8-82A6-1D96AF27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7236-888C-4AF7-B1E8-5CAB242A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9C86-7165-4A86-9D18-5FE295D30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2CAC6-95AB-4CA9-856F-0DA56AA97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908CB7-7B28-45F8-8107-DFD76A93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13670" y="-1396330"/>
            <a:ext cx="6858000" cy="9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4B0B-76F6-42CA-A802-4958D530F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113E7-B42E-462A-B5D9-562F820D3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6E242-28D8-497D-BADC-545917C5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1968-76A8-4931-9B87-BC8F556C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E8949-6483-4C8E-9788-BFD2A54D8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B903-22DF-4701-BE79-E72E2CE2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ECB0-CC08-4459-A9B9-BA7F98BC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2368-97FE-4F4F-89D3-0692CEF98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3C0C4-6860-4836-B603-A0F7903F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4FF6-1ED7-4620-8EDA-0EDC114A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A48A-E1E1-4A63-956F-8854272F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C94D-2B79-4C02-977C-F65F0817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8724-5C95-4677-B790-A6C77876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6BE7-C446-4BB7-87AA-90A7A8D3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8CE67-30D2-46A9-848E-720954C4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A544-BF91-4F04-B709-469183C3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582B-9034-453B-95E6-F1BB776C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249" y="2554663"/>
            <a:ext cx="5741709" cy="3459637"/>
          </a:xfrm>
        </p:spPr>
        <p:txBody>
          <a:bodyPr/>
          <a:lstStyle/>
          <a:p>
            <a:r>
              <a:rPr lang="en-US" dirty="0"/>
              <a:t>Access=?</a:t>
            </a:r>
            <a:r>
              <a:rPr lang="en-US" dirty="0" err="1"/>
              <a:t>DList</a:t>
            </a:r>
            <a:r>
              <a:rPr lang="en-US" dirty="0"/>
              <a:t> means only </a:t>
            </a:r>
            <a:r>
              <a:rPr lang="en-US" dirty="0" err="1"/>
              <a:t>DList</a:t>
            </a:r>
            <a:r>
              <a:rPr lang="en-US" dirty="0"/>
              <a:t> can access to the properties of </a:t>
            </a:r>
            <a:r>
              <a:rPr lang="en-US" dirty="0" err="1"/>
              <a:t>LinkedNode</a:t>
            </a:r>
            <a:endParaRPr lang="en-US" dirty="0"/>
          </a:p>
          <a:p>
            <a:r>
              <a:rPr lang="en-US" dirty="0"/>
              <a:t>When we type </a:t>
            </a:r>
            <a:r>
              <a:rPr lang="en-US" dirty="0" err="1"/>
              <a:t>mylist.displayList</a:t>
            </a:r>
            <a:r>
              <a:rPr lang="en-US" dirty="0"/>
              <a:t> in the command window , it throws an error and the solution is that Access=?</a:t>
            </a:r>
            <a:r>
              <a:rPr lang="en-US" dirty="0" err="1"/>
              <a:t>DList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582ED-9C1B-4549-8010-D217200DD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75"/>
          <a:stretch/>
        </p:blipFill>
        <p:spPr>
          <a:xfrm>
            <a:off x="0" y="0"/>
            <a:ext cx="5891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6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0C47-7F12-4735-89C6-11ECC7BF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B01E-6153-4D54-91A2-5E4B7EAF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667250"/>
          </a:xfrm>
        </p:spPr>
        <p:txBody>
          <a:bodyPr/>
          <a:lstStyle/>
          <a:p>
            <a:r>
              <a:rPr lang="en-US" dirty="0"/>
              <a:t>We added length() function because users might want the length of the list. And we cannot use </a:t>
            </a:r>
            <a:r>
              <a:rPr lang="en-US" dirty="0" err="1"/>
              <a:t>get.length</a:t>
            </a:r>
            <a:r>
              <a:rPr lang="en-US" dirty="0"/>
              <a:t>() method cause our length property is private.. Thus, we use regular function such as length().</a:t>
            </a:r>
          </a:p>
          <a:p>
            <a:r>
              <a:rPr lang="en-US" dirty="0"/>
              <a:t>&gt;&gt;</a:t>
            </a:r>
            <a:r>
              <a:rPr lang="en-US" dirty="0" err="1"/>
              <a:t>mylist.length</a:t>
            </a:r>
            <a:endParaRPr lang="en-US" dirty="0"/>
          </a:p>
          <a:p>
            <a:r>
              <a:rPr lang="en-US"/>
              <a:t>&gt;&gt;length</a:t>
            </a:r>
            <a:r>
              <a:rPr lang="en-US" dirty="0"/>
              <a:t>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E7461-DF3A-4A0F-A251-75B149148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7" r="52048" b="15745"/>
          <a:stretch/>
        </p:blipFill>
        <p:spPr>
          <a:xfrm>
            <a:off x="-68094" y="0"/>
            <a:ext cx="5846323" cy="46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87</Words>
  <Application>Microsoft Office PowerPoint</Application>
  <PresentationFormat>Widescreen</PresentationFormat>
  <Paragraphs>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SAADETTİN FİDAN</dc:creator>
  <cp:lastModifiedBy>SAADETTİN FİDAN</cp:lastModifiedBy>
  <cp:revision>7</cp:revision>
  <dcterms:created xsi:type="dcterms:W3CDTF">2021-01-26T16:54:38Z</dcterms:created>
  <dcterms:modified xsi:type="dcterms:W3CDTF">2021-01-26T17:51:44Z</dcterms:modified>
</cp:coreProperties>
</file>